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66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25409-EFD5-4931-89CC-E269FF62DCDC}" v="106" dt="2023-09-20T08:16:31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8606D-F494-4C60-A56A-3384A594D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9B18FF-8F81-42CB-B529-F3C26FB4D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3C7C5D-19A2-4CA6-BFB8-D637D790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9418-7987-4BAD-9030-1C2B96842F03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B0B23F-C9AC-4C06-B230-5549D1361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96BBE7-A8FA-481B-8778-7BB03AA0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F43-08D1-4D85-A23D-3A7957957F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2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E957E-2FCA-4C89-BC64-251C6327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2CD714F-3C21-44B4-9C94-7F509CB4F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6C71D1-C9C7-47B0-AEF1-14985BA5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9418-7987-4BAD-9030-1C2B96842F03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F2300-B502-4A93-8EB7-A42A893D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78EA63-F75A-4092-9449-FE88AE83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F43-08D1-4D85-A23D-3A7957957F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34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3BEDEF1-5B99-4239-80E3-5A6124406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0543AB-8646-4F84-AC77-03ED0023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2C1B1A-64BF-4E44-9111-588BCA02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9418-7987-4BAD-9030-1C2B96842F03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CE707-538B-444A-909E-0E4B7E9F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5964B7-91C2-408E-AA9F-433E46CA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F43-08D1-4D85-A23D-3A7957957F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45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24BE9-18CE-428C-AE68-CF487C49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7AE915-1173-4506-AD6D-3ACA63517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7E4B90-2FD4-4C8B-B761-A7C2D946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9418-7987-4BAD-9030-1C2B96842F03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A523CC-3775-45DA-9ABD-287698BA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F39290-4B78-4617-B211-DDDE0C30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F43-08D1-4D85-A23D-3A7957957F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0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56D6E-C290-4D81-BB1D-A82AA3BA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FBA58C-7047-4D65-A321-C2E82406C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D8F1AF-364F-489A-95F3-71BB9A04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9418-7987-4BAD-9030-1C2B96842F03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4988F7-BF59-4336-A0BD-5805F9CB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EE9F69-D016-4058-B44D-CADA475A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F43-08D1-4D85-A23D-3A7957957F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52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9580F-0C90-4928-820B-96C6465E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A9AC5C-911C-4665-A0DD-2E052F876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992552-DF46-49A9-9620-D3F8BE9C1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3FBC42-1E81-44A3-A023-E4F9DF63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9418-7987-4BAD-9030-1C2B96842F03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C80535-DFD6-48B1-92FA-C700ED98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BCC1F2-9254-4235-98D7-AB2B768C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F43-08D1-4D85-A23D-3A7957957F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51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C9FBC-6A39-4404-B663-C4B3DDC0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08E85C-3EC8-4638-818F-191E63D2C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E1F333-904F-4279-B953-0C335F04B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F4E7C4-9006-4872-AC35-4FFA21D9E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636CC4-CF11-4033-98A9-E9F10AF3F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F95CC2E-6FB8-48C1-8625-9AD51A54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9418-7987-4BAD-9030-1C2B96842F03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1A570A-7415-4BBC-8F96-6EBEA295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09D1BF6-5450-4F03-ABA6-7045A2BA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F43-08D1-4D85-A23D-3A7957957F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12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9DAA2-FBD9-42AD-B37C-F4D7E1D7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8739CE-8ACB-46E0-8852-AC61FFB8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9418-7987-4BAD-9030-1C2B96842F03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19F0FB-2110-4E91-8C10-8FFC2210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ED3CB9-5FF6-4E60-8B7B-169C8E25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F43-08D1-4D85-A23D-3A7957957F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73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1ADDC2-5B7F-4E5B-B29D-867B39FA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9418-7987-4BAD-9030-1C2B96842F03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8186CE-8C0C-4D28-B7C4-66D703AB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6FA8B9-CD4E-4560-8EDE-581CA12C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F43-08D1-4D85-A23D-3A7957957F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19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F2B6F-2AE3-48FD-89BC-5FB644F9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2810EC-C8DC-4ABF-B3BB-03475DC6B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53BB25-3EC2-4C38-9326-86BC513C0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CA03E9-1B33-4261-B26F-280A12CB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9418-7987-4BAD-9030-1C2B96842F03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812672-1C10-4FD6-B1D5-AFC07185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1DFD4C-BEFA-42ED-93AE-88ACA2D2E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F43-08D1-4D85-A23D-3A7957957F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9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69043-0451-4DB7-B24F-D5B2375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1E3E83E-F7C0-4CE6-BB77-0ADAAD46C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38D6D6-18BE-4D12-9BCE-759CE68BB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57D393-AA1B-4442-A460-E557535D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9418-7987-4BAD-9030-1C2B96842F03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7CB845-0E02-41BF-BD16-AC65F36B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082FF0-7F15-4A3A-B265-C0188A77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BF43-08D1-4D85-A23D-3A7957957F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02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6D27D51-1C9B-49BC-89C2-C3DA41D0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FF2D43-075D-4476-A1BB-772CD0592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8501D2-6534-4517-BC11-AEE24EED2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9418-7987-4BAD-9030-1C2B96842F03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E498F-006A-4C19-9D61-3DF8E0F50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DD0EF9-ABA7-45B9-8188-9E3A0FAC7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8BF43-08D1-4D85-A23D-3A7957957F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61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81A65D-4DCD-48E9-A244-A799718C2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0" t="-1786" r="-1786" b="-2679"/>
          <a:stretch/>
        </p:blipFill>
        <p:spPr>
          <a:xfrm>
            <a:off x="5862656" y="358495"/>
            <a:ext cx="5755492" cy="2321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89A562-2080-CA64-DF0E-577679681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33" r="2" b="23186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65" name="Freeform: Shape 64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AC2264-A495-4CA5-ACB7-A2653E343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09600"/>
            <a:ext cx="3992700" cy="3877197"/>
          </a:xfrm>
        </p:spPr>
        <p:txBody>
          <a:bodyPr>
            <a:normAutofit/>
          </a:bodyPr>
          <a:lstStyle/>
          <a:p>
            <a:pPr algn="l"/>
            <a:r>
              <a:rPr lang="de-DE" sz="4100" b="1" dirty="0"/>
              <a:t>Herzlich Willkommen</a:t>
            </a:r>
            <a:br>
              <a:rPr lang="de-DE" sz="4100" b="1" dirty="0"/>
            </a:br>
            <a:r>
              <a:rPr lang="de-DE" sz="4100" b="1" dirty="0"/>
              <a:t>zum Infoabend zur Firmvorbereitung 2023/2024</a:t>
            </a:r>
            <a:endParaRPr lang="de-DE" sz="41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324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DCFA8-8518-CEBA-93DD-90D4E619E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8" t="971" b="812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EF0B63-A855-41A7-9DAF-E10B3FAD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470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e-DE" sz="3200" b="1" dirty="0"/>
              <a:t>Vorstellung der Katecheten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0AC2F-1DF2-40FA-88E5-220B6ABAF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470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de-DE" sz="2400" dirty="0"/>
              <a:t>Britta </a:t>
            </a:r>
            <a:r>
              <a:rPr lang="de-DE" sz="2400" err="1"/>
              <a:t>Effing</a:t>
            </a:r>
            <a:endParaRPr lang="de-DE" sz="2400" err="1">
              <a:cs typeface="Calibri"/>
            </a:endParaRPr>
          </a:p>
          <a:p>
            <a:r>
              <a:rPr lang="de-DE" sz="2400" dirty="0"/>
              <a:t>Lea </a:t>
            </a:r>
            <a:r>
              <a:rPr lang="de-DE" sz="2400" err="1"/>
              <a:t>Effing</a:t>
            </a:r>
            <a:endParaRPr lang="de-DE" sz="2400" err="1">
              <a:cs typeface="Calibri"/>
            </a:endParaRPr>
          </a:p>
          <a:p>
            <a:r>
              <a:rPr lang="de-DE" sz="2400" dirty="0"/>
              <a:t>Anna Kerkeling</a:t>
            </a:r>
            <a:endParaRPr lang="de-DE" sz="2400" dirty="0">
              <a:cs typeface="Calibri"/>
            </a:endParaRPr>
          </a:p>
          <a:p>
            <a:r>
              <a:rPr lang="de-DE" sz="2400" dirty="0"/>
              <a:t>Maria Menke</a:t>
            </a:r>
            <a:endParaRPr lang="de-DE" sz="2400" dirty="0">
              <a:cs typeface="Calibri"/>
            </a:endParaRPr>
          </a:p>
          <a:p>
            <a:r>
              <a:rPr lang="de-DE" sz="2400" dirty="0"/>
              <a:t>Larissa Menke</a:t>
            </a:r>
            <a:endParaRPr lang="de-DE" sz="2400" dirty="0">
              <a:cs typeface="Calibri"/>
            </a:endParaRPr>
          </a:p>
          <a:p>
            <a:r>
              <a:rPr lang="de-DE" sz="2400" dirty="0"/>
              <a:t>Katharina Menke</a:t>
            </a:r>
            <a:endParaRPr lang="de-DE" sz="2400" dirty="0">
              <a:cs typeface="Calibri"/>
            </a:endParaRPr>
          </a:p>
          <a:p>
            <a:r>
              <a:rPr lang="de-DE" sz="2400" dirty="0"/>
              <a:t>Florian Schulz</a:t>
            </a:r>
            <a:endParaRPr lang="de-DE" sz="2400" dirty="0">
              <a:cs typeface="Calibri"/>
            </a:endParaRPr>
          </a:p>
          <a:p>
            <a:pPr marL="0" indent="0">
              <a:buNone/>
            </a:pPr>
            <a:endParaRPr lang="de-DE" sz="1700"/>
          </a:p>
          <a:p>
            <a:pPr marL="0" indent="0">
              <a:buNone/>
            </a:pPr>
            <a:endParaRPr lang="de-DE" sz="1700"/>
          </a:p>
        </p:txBody>
      </p:sp>
    </p:spTree>
    <p:extLst>
      <p:ext uri="{BB962C8B-B14F-4D97-AF65-F5344CB8AC3E}">
        <p14:creationId xmlns:p14="http://schemas.microsoft.com/office/powerpoint/2010/main" val="37291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C3F4E-D56A-EF9D-0256-B0A5FAECE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F1DF0F-4422-4066-9CD0-FE090FD1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93" y="365125"/>
            <a:ext cx="5358476" cy="978138"/>
          </a:xfrm>
        </p:spPr>
        <p:txBody>
          <a:bodyPr>
            <a:normAutofit/>
          </a:bodyPr>
          <a:lstStyle/>
          <a:p>
            <a:r>
              <a:rPr lang="de-DE" sz="3600" b="1" dirty="0"/>
              <a:t>Konzept</a:t>
            </a:r>
            <a:r>
              <a:rPr lang="de-DE" sz="3200" b="1" dirty="0"/>
              <a:t> der Firmvorbereitung</a:t>
            </a:r>
            <a:endParaRPr lang="de-DE" sz="3200" b="1" dirty="0">
              <a:cs typeface="Calibri Ligh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520C33-EB9D-44C0-A061-78F4F21F5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192" y="1143718"/>
            <a:ext cx="5481381" cy="50332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2600" dirty="0"/>
              <a:t>Vorbereitung in Großgruppentreffen </a:t>
            </a:r>
            <a:endParaRPr lang="de-DE" sz="2600">
              <a:cs typeface="Calibri"/>
            </a:endParaRPr>
          </a:p>
          <a:p>
            <a:r>
              <a:rPr lang="de-DE" sz="2600" err="1"/>
              <a:t>Firmwochenende</a:t>
            </a:r>
            <a:r>
              <a:rPr lang="de-DE" sz="2600" dirty="0"/>
              <a:t> (23. – 25.02.2024 in Saerbeck)</a:t>
            </a:r>
            <a:endParaRPr lang="de-DE" sz="2600">
              <a:cs typeface="Calibri"/>
            </a:endParaRPr>
          </a:p>
          <a:p>
            <a:r>
              <a:rPr lang="de-DE" sz="2600" dirty="0"/>
              <a:t>Projekt(e)</a:t>
            </a:r>
            <a:endParaRPr lang="de-DE" sz="2600">
              <a:cs typeface="Calibri"/>
            </a:endParaRPr>
          </a:p>
          <a:p>
            <a:r>
              <a:rPr lang="de-DE" sz="2600" err="1"/>
              <a:t>FirmFilmFestival</a:t>
            </a:r>
            <a:r>
              <a:rPr lang="de-DE" sz="2600" dirty="0"/>
              <a:t> 10.03.2024 im Cineplex</a:t>
            </a:r>
            <a:endParaRPr lang="de-DE" sz="2600">
              <a:cs typeface="Calibri"/>
            </a:endParaRPr>
          </a:p>
          <a:p>
            <a:r>
              <a:rPr lang="de-DE" sz="2600" dirty="0"/>
              <a:t>Gemeinsame Gottesdienste</a:t>
            </a:r>
            <a:endParaRPr lang="de-DE" sz="2600">
              <a:cs typeface="Calibri"/>
            </a:endParaRPr>
          </a:p>
          <a:p>
            <a:r>
              <a:rPr lang="de-DE" sz="2600" dirty="0"/>
              <a:t>Einzelgespräch zur Anmeldung für die Firmung</a:t>
            </a:r>
            <a:endParaRPr lang="de-DE" sz="2600">
              <a:cs typeface="Calibri"/>
            </a:endParaRPr>
          </a:p>
          <a:p>
            <a:r>
              <a:rPr lang="de-DE" sz="2600" dirty="0"/>
              <a:t>Üben und Abend der Versöhnung</a:t>
            </a:r>
            <a:endParaRPr lang="de-DE" sz="2600">
              <a:cs typeface="Calibri"/>
            </a:endParaRPr>
          </a:p>
          <a:p>
            <a:r>
              <a:rPr lang="de-DE" sz="2600" dirty="0"/>
              <a:t>Feier der Firmung (17.03.2024 vormittags)</a:t>
            </a:r>
            <a:endParaRPr lang="de-DE" sz="2600" dirty="0">
              <a:cs typeface="Calibri"/>
            </a:endParaRPr>
          </a:p>
          <a:p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38181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BFDF7-78AD-7BB7-64F5-F24672036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9B26AB-84A1-4179-BBF1-8C04BD0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98" y="365125"/>
            <a:ext cx="5481381" cy="1150203"/>
          </a:xfrm>
        </p:spPr>
        <p:txBody>
          <a:bodyPr>
            <a:normAutofit/>
          </a:bodyPr>
          <a:lstStyle/>
          <a:p>
            <a:r>
              <a:rPr lang="de-DE" sz="3600" b="1" dirty="0"/>
              <a:t>Termine der Gruppentreffen</a:t>
            </a:r>
            <a:br>
              <a:rPr lang="de-DE" sz="3600" b="1" dirty="0"/>
            </a:br>
            <a:r>
              <a:rPr lang="de-DE" sz="3200" b="1" i="1" dirty="0"/>
              <a:t>(immer samstags)</a:t>
            </a:r>
            <a:endParaRPr lang="de-DE" sz="3200" b="1" i="1">
              <a:cs typeface="Calibri Ligh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1CD57-DCA2-4F35-AD96-CD21E4DB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030" y="1438685"/>
            <a:ext cx="5383059" cy="47382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1. Treffen: 25.11.2023 von 10 – 15 Uhr im Pfarrheim Handorf und in der </a:t>
            </a:r>
            <a:r>
              <a:rPr lang="de-DE" err="1"/>
              <a:t>Petronillakirche</a:t>
            </a:r>
            <a:endParaRPr lang="de-DE" err="1">
              <a:cs typeface="Calibri"/>
            </a:endParaRPr>
          </a:p>
          <a:p>
            <a:r>
              <a:rPr lang="de-DE" dirty="0"/>
              <a:t>2. Treffen: 20.01.2024 von 10 – 15 Uhr im Haus Emmaus neben dem </a:t>
            </a:r>
            <a:r>
              <a:rPr lang="de-DE" err="1"/>
              <a:t>Mauritzgymnasium</a:t>
            </a:r>
            <a:endParaRPr lang="de-DE" err="1">
              <a:cs typeface="Calibri"/>
            </a:endParaRPr>
          </a:p>
          <a:p>
            <a:r>
              <a:rPr lang="de-DE" dirty="0"/>
              <a:t>3. Treffen: 17.02.2024 von 10 – 15 Uhr (Ort wird noch bekannt gegeben)</a:t>
            </a:r>
            <a:endParaRPr lang="de-DE" dirty="0">
              <a:cs typeface="Calibri"/>
            </a:endParaRPr>
          </a:p>
          <a:p>
            <a:r>
              <a:rPr lang="de-DE" dirty="0"/>
              <a:t>Alle Treffen inkl. Mittagessen</a:t>
            </a:r>
            <a:endParaRPr lang="de-D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77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6D027-6AD5-54DD-3D72-C1D09F100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7497B5-4F4A-42AC-869D-8AD176D7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242222"/>
            <a:ext cx="4178608" cy="695461"/>
          </a:xfrm>
        </p:spPr>
        <p:txBody>
          <a:bodyPr>
            <a:normAutofit/>
          </a:bodyPr>
          <a:lstStyle/>
          <a:p>
            <a:r>
              <a:rPr lang="de-DE" sz="3600" b="1" dirty="0"/>
              <a:t>Die Projekte	</a:t>
            </a:r>
            <a:endParaRPr lang="de-DE" sz="3600" b="1">
              <a:cs typeface="Calibri Ligh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9AFA38-BF02-44DA-8B82-F2A1113D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922492"/>
            <a:ext cx="5628865" cy="52544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2400" dirty="0"/>
              <a:t>1-Teil-Mehr-Aktion, Samstag 21.10.2023 </a:t>
            </a:r>
            <a:endParaRPr lang="de-DE" sz="2400" dirty="0">
              <a:cs typeface="Calibri"/>
            </a:endParaRPr>
          </a:p>
          <a:p>
            <a:r>
              <a:rPr lang="de-DE" sz="2400" dirty="0"/>
              <a:t>St. Martin, Samstag, 11.11. nachmittags</a:t>
            </a:r>
            <a:endParaRPr lang="de-DE" sz="2400" dirty="0">
              <a:cs typeface="Calibri"/>
            </a:endParaRPr>
          </a:p>
          <a:p>
            <a:r>
              <a:rPr lang="de-DE" sz="2400" dirty="0"/>
              <a:t>Russenfriedhof am Freitag, 17.11.2023 (ca. 15 Uhr)</a:t>
            </a:r>
            <a:endParaRPr lang="de-DE" sz="2400" dirty="0">
              <a:cs typeface="Calibri"/>
            </a:endParaRPr>
          </a:p>
          <a:p>
            <a:r>
              <a:rPr lang="de-DE" sz="2400" dirty="0"/>
              <a:t>Ask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bishop</a:t>
            </a:r>
            <a:r>
              <a:rPr lang="de-DE" sz="2400" dirty="0"/>
              <a:t> am Freitag, 24.11.2023, 19.30 Uhr mit Bischof Felix Genn in der Martinikirche</a:t>
            </a:r>
            <a:endParaRPr lang="de-DE" sz="2400" dirty="0">
              <a:cs typeface="Calibri"/>
            </a:endParaRPr>
          </a:p>
          <a:p>
            <a:r>
              <a:rPr lang="de-DE" sz="2400" dirty="0"/>
              <a:t>Nacht der Lichter am Freitag, 01.12.2023, 20 Uhr: Martinikirche</a:t>
            </a:r>
          </a:p>
          <a:p>
            <a:r>
              <a:rPr lang="de-DE" sz="2400" dirty="0">
                <a:cs typeface="Calibri"/>
              </a:rPr>
              <a:t>#FeiernWir-Gottesdienst, 10.12.2023, 19:00 Uhr, Martinikirche </a:t>
            </a:r>
          </a:p>
          <a:p>
            <a:r>
              <a:rPr lang="de-DE" sz="2400" dirty="0"/>
              <a:t>Sternsingeraktion, je nach Ort, rund um den 06.01.2024</a:t>
            </a:r>
            <a:endParaRPr lang="de-DE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2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5BCA13-2615-4081-A982-B5CA79D0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503904"/>
            <a:ext cx="5334197" cy="380888"/>
          </a:xfrm>
        </p:spPr>
        <p:txBody>
          <a:bodyPr anchor="ctr">
            <a:normAutofit fontScale="90000"/>
          </a:bodyPr>
          <a:lstStyle/>
          <a:p>
            <a:r>
              <a:rPr lang="de-DE" sz="4000" b="1" dirty="0"/>
              <a:t>Anmeldung</a:t>
            </a:r>
            <a:endParaRPr lang="de-DE" sz="4000" b="1" dirty="0">
              <a:cs typeface="Calibri Ligh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BEBA40-1AEA-427E-86E1-DF965D763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897083"/>
            <a:ext cx="5334197" cy="5342996"/>
          </a:xfrm>
        </p:spPr>
        <p:txBody>
          <a:bodyPr anchor="ctr">
            <a:normAutofit/>
          </a:bodyPr>
          <a:lstStyle/>
          <a:p>
            <a:r>
              <a:rPr lang="de-DE" dirty="0"/>
              <a:t>Auf der Homepage oder über den QR-Code zur Auswahlseite</a:t>
            </a:r>
            <a:endParaRPr lang="de-DE" dirty="0">
              <a:cs typeface="Calibri"/>
            </a:endParaRPr>
          </a:p>
          <a:p>
            <a:r>
              <a:rPr lang="de-DE" dirty="0"/>
              <a:t>Das Formular bitte bis zum 30.09.2023 ausfüllen.</a:t>
            </a:r>
            <a:endParaRPr lang="de-DE" dirty="0">
              <a:cs typeface="Calibri"/>
            </a:endParaRPr>
          </a:p>
          <a:p>
            <a:r>
              <a:rPr lang="de-DE" dirty="0"/>
              <a:t>Nach dem 09.10. bekommt ihr eine Bestätigungsemail mit Terminübersicht</a:t>
            </a:r>
            <a:endParaRPr lang="de-DE" dirty="0">
              <a:cs typeface="Calibri"/>
            </a:endParaRPr>
          </a:p>
          <a:p>
            <a:r>
              <a:rPr lang="de-DE" dirty="0"/>
              <a:t>Eure Eltern bekommen einen Brief mit Kontodaten, Datenschutzbogen, weiteren Formularen und Informationen</a:t>
            </a:r>
            <a:endParaRPr lang="de-DE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01BAB-3711-3103-5669-2D0A6A1C9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" t="179" r="712" b="-359"/>
          <a:stretch/>
        </p:blipFill>
        <p:spPr>
          <a:xfrm>
            <a:off x="5972895" y="1404"/>
            <a:ext cx="6731728" cy="6868842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2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E2B01C-5D1F-299F-0947-9B305711F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67E0E7-D9D2-4607-901D-207375C7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 b="1" dirty="0"/>
              <a:t>Gebet und Verabschiedung</a:t>
            </a:r>
            <a:endParaRPr lang="de-DE" sz="4000" b="1" dirty="0">
              <a:cs typeface="Calibri Light"/>
            </a:endParaRP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C49B642B-0DD3-1B73-1F2C-0A770F855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2498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47544D0A252643AD27A141AFF727E1" ma:contentTypeVersion="14" ma:contentTypeDescription="Ein neues Dokument erstellen." ma:contentTypeScope="" ma:versionID="8ae7dfde653e682a15c4f28b6efc32b8">
  <xsd:schema xmlns:xsd="http://www.w3.org/2001/XMLSchema" xmlns:xs="http://www.w3.org/2001/XMLSchema" xmlns:p="http://schemas.microsoft.com/office/2006/metadata/properties" xmlns:ns3="fe812293-ea13-47d0-a393-ffe708a5942e" xmlns:ns4="c03d3917-925e-4be9-b3e1-96dd54714b8f" targetNamespace="http://schemas.microsoft.com/office/2006/metadata/properties" ma:root="true" ma:fieldsID="20b869861ef1d3286e90f82e4e852122" ns3:_="" ns4:_="">
    <xsd:import namespace="fe812293-ea13-47d0-a393-ffe708a5942e"/>
    <xsd:import namespace="c03d3917-925e-4be9-b3e1-96dd54714b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12293-ea13-47d0-a393-ffe708a59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d3917-925e-4be9-b3e1-96dd54714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303751-3860-4095-87C1-3C07DCCA9CE1}">
  <ds:schemaRefs>
    <ds:schemaRef ds:uri="http://schemas.microsoft.com/office/2006/metadata/properties"/>
    <ds:schemaRef ds:uri="c03d3917-925e-4be9-b3e1-96dd54714b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e812293-ea13-47d0-a393-ffe708a5942e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ACD657-3A7A-4F15-92A7-0C0FDCB8DF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D3BCC8-064D-4990-A08B-A6ED70D32B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812293-ea13-47d0-a393-ffe708a5942e"/>
    <ds:schemaRef ds:uri="c03d3917-925e-4be9-b3e1-96dd54714b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</vt:lpstr>
      <vt:lpstr>Herzlich Willkommen zum Infoabend zur Firmvorbereitung 2023/2024</vt:lpstr>
      <vt:lpstr>Vorstellung der Katecheten</vt:lpstr>
      <vt:lpstr>Konzept der Firmvorbereitung</vt:lpstr>
      <vt:lpstr>Termine der Gruppentreffen (immer samstags)</vt:lpstr>
      <vt:lpstr>Die Projekte </vt:lpstr>
      <vt:lpstr>Anmeldung</vt:lpstr>
      <vt:lpstr>Gebet und Verabschiedung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Info- und Anmeldeabend zur Firmvorbereitung</dc:title>
  <dc:creator>Schulz, Florian</dc:creator>
  <cp:lastModifiedBy>Schulz, Florian</cp:lastModifiedBy>
  <cp:revision>106</cp:revision>
  <dcterms:created xsi:type="dcterms:W3CDTF">2022-04-06T14:16:59Z</dcterms:created>
  <dcterms:modified xsi:type="dcterms:W3CDTF">2023-09-20T08:27:31Z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0x0101004947544D0A252643AD27A141AFF727E1</vt:lpwstr>
  </property>
</Properties>
</file>